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58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advTm="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19.06.2018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95536" y="147990"/>
            <a:ext cx="2808312" cy="1200329"/>
          </a:xfr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Визитная карточка команды «Леонардо»</a:t>
            </a:r>
            <a:endParaRPr lang="ru-RU" sz="2400" b="1" dirty="0">
              <a:solidFill>
                <a:schemeClr val="accent2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дзаголовок 10"/>
          <p:cNvSpPr>
            <a:spLocks noGrp="1"/>
          </p:cNvSpPr>
          <p:nvPr>
            <p:ph type="subTitle" idx="1"/>
          </p:nvPr>
        </p:nvSpPr>
        <p:spPr>
          <a:xfrm>
            <a:off x="2743200" y="3789040"/>
            <a:ext cx="6400800" cy="1752600"/>
          </a:xfrm>
        </p:spPr>
        <p:txBody>
          <a:bodyPr>
            <a:normAutofit fontScale="92500"/>
          </a:bodyPr>
          <a:lstStyle/>
          <a:p>
            <a:pPr algn="l"/>
            <a:r>
              <a:rPr lang="ru-RU" dirty="0" smtClean="0"/>
              <a:t>Бережков Андрей</a:t>
            </a:r>
          </a:p>
          <a:p>
            <a:pPr algn="l"/>
            <a:r>
              <a:rPr lang="ru-RU" dirty="0" err="1" smtClean="0"/>
              <a:t>Сабанцев</a:t>
            </a:r>
            <a:r>
              <a:rPr lang="ru-RU" dirty="0" smtClean="0"/>
              <a:t> Кирилл</a:t>
            </a:r>
          </a:p>
          <a:p>
            <a:pPr algn="l"/>
            <a:r>
              <a:rPr lang="ru-RU" dirty="0" smtClean="0"/>
              <a:t>г.Кингисепп, Ленинградская Область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779912" y="6309320"/>
            <a:ext cx="12153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Лисий Нос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4355976" y="764704"/>
            <a:ext cx="4536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Учебно-тренировочные сборы, </a:t>
            </a:r>
          </a:p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18-20 июня 2018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39552" y="2924944"/>
            <a:ext cx="75608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2">
                    <a:lumMod val="50000"/>
                  </a:schemeClr>
                </a:solidFill>
              </a:rPr>
              <a:t>Компетенция  «Мобильная робототехника» 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Содержимое 6" descr="cit_500_500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059832" y="332656"/>
            <a:ext cx="2808312" cy="2808312"/>
          </a:xfrm>
        </p:spPr>
      </p:pic>
      <p:pic>
        <p:nvPicPr>
          <p:cNvPr id="8" name="Содержимое 7" descr="Без имени-6.pn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156176" y="0"/>
            <a:ext cx="2580956" cy="3650804"/>
          </a:xfrm>
        </p:spPr>
      </p:pic>
      <p:pic>
        <p:nvPicPr>
          <p:cNvPr id="5" name="Рисунок 4" descr="KingrnGerb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548680"/>
            <a:ext cx="2175397" cy="275535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411760" y="3501008"/>
            <a:ext cx="496334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3600" dirty="0" smtClean="0"/>
              <a:t>Робототехника</a:t>
            </a:r>
          </a:p>
          <a:p>
            <a:pPr>
              <a:buFont typeface="Arial" pitchFamily="34" charset="0"/>
              <a:buChar char="•"/>
            </a:pPr>
            <a:r>
              <a:rPr lang="ru-RU" sz="3600" dirty="0" err="1" smtClean="0"/>
              <a:t>Прототипирование</a:t>
            </a:r>
            <a:endParaRPr lang="ru-RU" sz="3600" dirty="0" smtClean="0"/>
          </a:p>
          <a:p>
            <a:pPr>
              <a:buFont typeface="Arial" pitchFamily="34" charset="0"/>
              <a:buChar char="•"/>
            </a:pPr>
            <a:r>
              <a:rPr lang="ru-RU" sz="3600" dirty="0" smtClean="0"/>
              <a:t>Компьютерная графика</a:t>
            </a:r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Команда «Леонардо»</a:t>
            </a:r>
            <a:br>
              <a:rPr lang="ru-RU" dirty="0" smtClean="0"/>
            </a:br>
            <a:r>
              <a:rPr lang="ru-RU" dirty="0" smtClean="0"/>
              <a:t>Мобильная робототехника</a:t>
            </a:r>
            <a:endParaRPr lang="ru-RU" dirty="0"/>
          </a:p>
        </p:txBody>
      </p:sp>
      <p:pic>
        <p:nvPicPr>
          <p:cNvPr id="5" name="Содержимое 4" descr="IMG_066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16016" y="3140968"/>
            <a:ext cx="4038600" cy="2260848"/>
          </a:xfrm>
        </p:spPr>
        <p:txBody>
          <a:bodyPr/>
          <a:lstStyle/>
          <a:p>
            <a:r>
              <a:rPr lang="ru-RU" dirty="0" smtClean="0"/>
              <a:t>Бережков Андрей</a:t>
            </a:r>
          </a:p>
          <a:p>
            <a:pPr lvl="1"/>
            <a:r>
              <a:rPr lang="ru-RU" dirty="0" smtClean="0"/>
              <a:t>Конструирование</a:t>
            </a:r>
          </a:p>
          <a:p>
            <a:r>
              <a:rPr lang="ru-RU" dirty="0" err="1" smtClean="0"/>
              <a:t>Сабанцев</a:t>
            </a:r>
            <a:r>
              <a:rPr lang="ru-RU" dirty="0" smtClean="0"/>
              <a:t> Кирилл</a:t>
            </a:r>
          </a:p>
          <a:p>
            <a:pPr lvl="1"/>
            <a:r>
              <a:rPr lang="ru-RU" dirty="0" err="1" smtClean="0"/>
              <a:t>Програмирование</a:t>
            </a:r>
            <a:endParaRPr lang="ru-RU" dirty="0" smtClean="0"/>
          </a:p>
          <a:p>
            <a:pPr lvl="1">
              <a:buNone/>
            </a:pPr>
            <a:endParaRPr lang="ru-RU" dirty="0"/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Команда «Леонардо»</a:t>
            </a:r>
            <a:endParaRPr lang="ru-RU" dirty="0"/>
          </a:p>
        </p:txBody>
      </p:sp>
      <p:pic>
        <p:nvPicPr>
          <p:cNvPr id="5" name="Содержимое 4" descr="IMG_066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 l="50180" b="21543"/>
          <a:stretch>
            <a:fillRect/>
          </a:stretch>
        </p:blipFill>
        <p:spPr>
          <a:xfrm>
            <a:off x="611559" y="1412776"/>
            <a:ext cx="2255749" cy="2664296"/>
          </a:xfrm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755576" y="4149080"/>
            <a:ext cx="4974704" cy="2260848"/>
          </a:xfrm>
        </p:spPr>
        <p:txBody>
          <a:bodyPr/>
          <a:lstStyle/>
          <a:p>
            <a:pPr algn="r">
              <a:buNone/>
            </a:pPr>
            <a:r>
              <a:rPr lang="ru-RU" dirty="0" err="1" smtClean="0"/>
              <a:t>Сабанцев</a:t>
            </a:r>
            <a:r>
              <a:rPr lang="ru-RU" dirty="0" smtClean="0"/>
              <a:t> Кирилл</a:t>
            </a:r>
          </a:p>
          <a:p>
            <a:pPr lvl="1" algn="r">
              <a:buNone/>
            </a:pPr>
            <a:r>
              <a:rPr lang="ru-RU" dirty="0" smtClean="0"/>
              <a:t>Роль в проекте:</a:t>
            </a:r>
          </a:p>
          <a:p>
            <a:pPr lvl="1" algn="r">
              <a:buNone/>
            </a:pPr>
            <a:r>
              <a:rPr lang="ru-RU" dirty="0" smtClean="0"/>
              <a:t>Программирование робота, создание 3</a:t>
            </a:r>
            <a:r>
              <a:rPr lang="en-US" dirty="0" smtClean="0"/>
              <a:t>D </a:t>
            </a:r>
            <a:r>
              <a:rPr lang="ru-RU" dirty="0" smtClean="0"/>
              <a:t>модели</a:t>
            </a:r>
          </a:p>
          <a:p>
            <a:pPr lvl="1" algn="r">
              <a:buNone/>
            </a:pPr>
            <a:endParaRPr lang="ru-RU" dirty="0"/>
          </a:p>
        </p:txBody>
      </p:sp>
      <p:sp>
        <p:nvSpPr>
          <p:cNvPr id="6" name="Содержимое 3"/>
          <p:cNvSpPr txBox="1">
            <a:spLocks/>
          </p:cNvSpPr>
          <p:nvPr/>
        </p:nvSpPr>
        <p:spPr>
          <a:xfrm>
            <a:off x="2915816" y="1412776"/>
            <a:ext cx="4464496" cy="22692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Бережков Андрей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ru-RU" sz="2400" dirty="0" smtClean="0"/>
              <a:t>Роль в проекте:</a:t>
            </a:r>
          </a:p>
          <a:p>
            <a:pPr marL="342900" marR="0" lvl="0" indent="-34290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Разработка модели робота,</a:t>
            </a:r>
            <a:r>
              <a:rPr kumimoji="0" lang="ru-RU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создание презентации</a:t>
            </a: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" name="Содержимое 4" descr="IMG_0667.JPG"/>
          <p:cNvPicPr>
            <a:picLocks noChangeAspect="1"/>
          </p:cNvPicPr>
          <p:nvPr/>
        </p:nvPicPr>
        <p:blipFill>
          <a:blip r:embed="rId3" cstate="print"/>
          <a:srcRect r="35580"/>
          <a:stretch>
            <a:fillRect/>
          </a:stretch>
        </p:blipFill>
        <p:spPr>
          <a:xfrm>
            <a:off x="5940152" y="3284984"/>
            <a:ext cx="2781963" cy="3238875"/>
          </a:xfrm>
          <a:prstGeom prst="rect">
            <a:avLst/>
          </a:prstGeom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Эволюция конструкции</a:t>
            </a:r>
            <a:endParaRPr lang="ru-RU" dirty="0"/>
          </a:p>
        </p:txBody>
      </p:sp>
      <p:pic>
        <p:nvPicPr>
          <p:cNvPr id="5" name="Содержимое 4" descr="IMG_0697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IMG_0679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Используемые решения, особенности конструкции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5410944" cy="4525963"/>
          </a:xfrm>
        </p:spPr>
        <p:txBody>
          <a:bodyPr>
            <a:normAutofit/>
          </a:bodyPr>
          <a:lstStyle/>
          <a:p>
            <a:r>
              <a:rPr lang="ru-RU" dirty="0" smtClean="0"/>
              <a:t>Контроллер </a:t>
            </a:r>
            <a:r>
              <a:rPr lang="en-US" dirty="0" smtClean="0"/>
              <a:t>Lego </a:t>
            </a:r>
            <a:r>
              <a:rPr lang="en-US" dirty="0" err="1" smtClean="0"/>
              <a:t>Mindstorms</a:t>
            </a:r>
            <a:r>
              <a:rPr lang="en-US" dirty="0" smtClean="0"/>
              <a:t> EV3</a:t>
            </a:r>
            <a:endParaRPr lang="ru-RU" dirty="0" smtClean="0"/>
          </a:p>
          <a:p>
            <a:r>
              <a:rPr lang="ru-RU" dirty="0" smtClean="0"/>
              <a:t>Средний сервомотор </a:t>
            </a:r>
            <a:r>
              <a:rPr lang="en-US" dirty="0" smtClean="0"/>
              <a:t>Lego </a:t>
            </a:r>
            <a:r>
              <a:rPr lang="en-US" dirty="0" err="1" smtClean="0"/>
              <a:t>Mindstorms</a:t>
            </a:r>
            <a:r>
              <a:rPr lang="en-US" dirty="0" smtClean="0"/>
              <a:t> EV3</a:t>
            </a:r>
            <a:r>
              <a:rPr lang="ru-RU" dirty="0" smtClean="0"/>
              <a:t> </a:t>
            </a:r>
            <a:endParaRPr lang="en-US" dirty="0" smtClean="0"/>
          </a:p>
          <a:p>
            <a:r>
              <a:rPr lang="ru-RU" dirty="0" smtClean="0"/>
              <a:t>Большие сервомоторы </a:t>
            </a:r>
            <a:r>
              <a:rPr lang="en-US" dirty="0" smtClean="0"/>
              <a:t>Lego </a:t>
            </a:r>
            <a:r>
              <a:rPr lang="en-US" dirty="0" err="1" smtClean="0"/>
              <a:t>Mindstorms</a:t>
            </a:r>
            <a:r>
              <a:rPr lang="en-US" dirty="0" smtClean="0"/>
              <a:t> NXT 2.0</a:t>
            </a:r>
            <a:endParaRPr lang="ru-RU" dirty="0" smtClean="0"/>
          </a:p>
          <a:p>
            <a:r>
              <a:rPr lang="ru-RU" dirty="0" smtClean="0"/>
              <a:t>Датчики освещенности </a:t>
            </a:r>
            <a:r>
              <a:rPr lang="en-US" dirty="0" smtClean="0"/>
              <a:t>Lego </a:t>
            </a:r>
            <a:r>
              <a:rPr lang="en-US" dirty="0" err="1" smtClean="0"/>
              <a:t>Mindstorms</a:t>
            </a:r>
            <a:r>
              <a:rPr lang="en-US" dirty="0" smtClean="0"/>
              <a:t> NXT 2.0</a:t>
            </a: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Содержимое 4" descr="IMG_067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26669" r="28479" b="22149"/>
          <a:stretch>
            <a:fillRect/>
          </a:stretch>
        </p:blipFill>
        <p:spPr>
          <a:xfrm>
            <a:off x="5580112" y="1700808"/>
            <a:ext cx="2952328" cy="3843328"/>
          </a:xfrm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Сборки. Захват.</a:t>
            </a:r>
            <a:endParaRPr lang="ru-RU" dirty="0"/>
          </a:p>
        </p:txBody>
      </p:sp>
      <p:pic>
        <p:nvPicPr>
          <p:cNvPr id="5" name="Содержимое 4" descr="Step26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2348706"/>
            <a:ext cx="4038600" cy="3028950"/>
          </a:xfrm>
        </p:spPr>
      </p:pic>
      <p:pic>
        <p:nvPicPr>
          <p:cNvPr id="6" name="Содержимое 5" descr="IMG_065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Этапы Сборки. Корпус.</a:t>
            </a:r>
            <a:endParaRPr lang="ru-RU" dirty="0"/>
          </a:p>
        </p:txBody>
      </p:sp>
      <p:pic>
        <p:nvPicPr>
          <p:cNvPr id="5" name="Содержимое 4" descr="Step26.pn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716016" y="3861048"/>
            <a:ext cx="3707904" cy="2780928"/>
          </a:xfrm>
        </p:spPr>
      </p:pic>
      <p:pic>
        <p:nvPicPr>
          <p:cNvPr id="6" name="Содержимое 5" descr="IMG_0658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04048" y="1196752"/>
            <a:ext cx="3750568" cy="2812926"/>
          </a:xfrm>
        </p:spPr>
      </p:pic>
      <p:pic>
        <p:nvPicPr>
          <p:cNvPr id="7" name="Содержимое 4" descr="Step26.png"/>
          <p:cNvPicPr>
            <a:picLocks noChangeAspect="1"/>
          </p:cNvPicPr>
          <p:nvPr/>
        </p:nvPicPr>
        <p:blipFill>
          <a:blip r:embed="rId4" cstate="print"/>
          <a:srcRect l="14264" t="23773" r="28680" b="7284"/>
          <a:stretch>
            <a:fillRect/>
          </a:stretch>
        </p:blipFill>
        <p:spPr>
          <a:xfrm>
            <a:off x="251520" y="2729172"/>
            <a:ext cx="4248472" cy="3850178"/>
          </a:xfrm>
          <a:prstGeom prst="rect">
            <a:avLst/>
          </a:prstGeom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Стратегия выполнения задания</a:t>
            </a:r>
            <a:endParaRPr lang="ru-RU" dirty="0"/>
          </a:p>
        </p:txBody>
      </p:sp>
      <p:pic>
        <p:nvPicPr>
          <p:cNvPr id="7" name="Содержимое 6" descr="Безымянный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1628800"/>
            <a:ext cx="6998274" cy="3792860"/>
          </a:xfrm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Программа</a:t>
            </a:r>
            <a:endParaRPr lang="ru-RU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6957" y="1600200"/>
            <a:ext cx="8050085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Спасибо за внимание</a:t>
            </a:r>
            <a:endParaRPr lang="ru-RU" dirty="0"/>
          </a:p>
        </p:txBody>
      </p:sp>
      <p:pic>
        <p:nvPicPr>
          <p:cNvPr id="4" name="Содержимое 3" descr="Step66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</p:spTree>
  </p:cSld>
  <p:clrMapOvr>
    <a:masterClrMapping/>
  </p:clrMapOvr>
  <p:transition advTm="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</TotalTime>
  <Words>115</Words>
  <Application>Microsoft Office PowerPoint</Application>
  <PresentationFormat>Экран (4:3)</PresentationFormat>
  <Paragraphs>34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Визитная карточка команды «Леонардо»</vt:lpstr>
      <vt:lpstr>Слайд 2</vt:lpstr>
      <vt:lpstr>Команда «Леонардо» Мобильная робототехника</vt:lpstr>
      <vt:lpstr>Команда «Леонардо»</vt:lpstr>
      <vt:lpstr>Эволюция конструкции</vt:lpstr>
      <vt:lpstr>Используемые решения, особенности конструкции</vt:lpstr>
      <vt:lpstr>Этапы Сборки. Захват.</vt:lpstr>
      <vt:lpstr>Этапы Сборки. Корпус.</vt:lpstr>
      <vt:lpstr>Стратегия выполнения задания</vt:lpstr>
      <vt:lpstr>Программа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1</cp:lastModifiedBy>
  <cp:revision>19</cp:revision>
  <dcterms:created xsi:type="dcterms:W3CDTF">2018-06-19T06:58:56Z</dcterms:created>
  <dcterms:modified xsi:type="dcterms:W3CDTF">2018-06-19T18:05:03Z</dcterms:modified>
</cp:coreProperties>
</file>